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0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3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1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8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0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2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8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2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56984" cy="720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Международный день памяти жертв ДТП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44000" cy="8640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19 </a:t>
            </a:r>
            <a:r>
              <a:rPr lang="ru-RU" dirty="0"/>
              <a:t>ноября </a:t>
            </a:r>
            <a:r>
              <a:rPr lang="ru-RU" dirty="0" err="1"/>
              <a:t>ЮИДовцы</a:t>
            </a:r>
            <a:r>
              <a:rPr lang="ru-RU" dirty="0"/>
              <a:t> распространили в микрорайоне школы </a:t>
            </a:r>
            <a:r>
              <a:rPr lang="ru-RU" dirty="0" err="1"/>
              <a:t>флаеры</a:t>
            </a:r>
            <a:r>
              <a:rPr lang="ru-RU" dirty="0"/>
              <a:t> «Соблюдай правила дорожного движения!», посвящённые Дню памяти жертв ДТП  со статистическими данными по Российской Федерации и Республике  Татарстан о ДТП за 9 месяцев 2016 года.</a:t>
            </a:r>
          </a:p>
          <a:p>
            <a:endParaRPr lang="ru-RU" dirty="0"/>
          </a:p>
        </p:txBody>
      </p:sp>
      <p:pic>
        <p:nvPicPr>
          <p:cNvPr id="2051" name="Picture 3" descr="D:\Рабочй стол\день жертв ДТП\IMG_46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2" t="19679" r="9000"/>
          <a:stretch/>
        </p:blipFill>
        <p:spPr bwMode="auto">
          <a:xfrm>
            <a:off x="0" y="1700808"/>
            <a:ext cx="4392488" cy="296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день жертв ДТП\IMG_4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445" y="4916395"/>
            <a:ext cx="2857178" cy="190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день жертв ДТП\IMG_4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7003"/>
            <a:ext cx="2969610" cy="197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Рабочй стол\день жертв ДТП\IMG_46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77303"/>
            <a:ext cx="2915816" cy="194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Рабочй стол\день жертв ДТП\IMG_46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34439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9912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Международный день памяти жертв ДТП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борьбы со СПИДом</dc:title>
  <dc:creator>USER</dc:creator>
  <cp:lastModifiedBy>USER</cp:lastModifiedBy>
  <cp:revision>4</cp:revision>
  <dcterms:created xsi:type="dcterms:W3CDTF">2016-11-30T12:28:39Z</dcterms:created>
  <dcterms:modified xsi:type="dcterms:W3CDTF">2016-11-30T12:30:54Z</dcterms:modified>
</cp:coreProperties>
</file>